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61" r:id="rId3"/>
    <p:sldId id="270" r:id="rId4"/>
    <p:sldId id="271" r:id="rId5"/>
    <p:sldId id="257" r:id="rId6"/>
    <p:sldId id="258" r:id="rId7"/>
    <p:sldId id="259" r:id="rId8"/>
    <p:sldId id="260" r:id="rId9"/>
    <p:sldId id="269" r:id="rId10"/>
    <p:sldId id="268" r:id="rId11"/>
    <p:sldId id="267" r:id="rId12"/>
    <p:sldId id="264" r:id="rId13"/>
    <p:sldId id="265" r:id="rId14"/>
    <p:sldId id="266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7438" autoAdjust="0"/>
    <p:restoredTop sz="94713" autoAdjust="0"/>
  </p:normalViewPr>
  <p:slideViewPr>
    <p:cSldViewPr>
      <p:cViewPr>
        <p:scale>
          <a:sx n="100" d="100"/>
          <a:sy n="100" d="100"/>
        </p:scale>
        <p:origin x="-2388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FE0A1-CB56-4AE5-916D-113B5CF9256B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7D5FCA3-3821-49B9-9284-8FE38052E3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FE0A1-CB56-4AE5-916D-113B5CF9256B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FCA3-3821-49B9-9284-8FE38052E3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7D5FCA3-3821-49B9-9284-8FE38052E3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FE0A1-CB56-4AE5-916D-113B5CF9256B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FE0A1-CB56-4AE5-916D-113B5CF9256B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7D5FCA3-3821-49B9-9284-8FE38052E3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FE0A1-CB56-4AE5-916D-113B5CF9256B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7D5FCA3-3821-49B9-9284-8FE38052E3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03FE0A1-CB56-4AE5-916D-113B5CF9256B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FCA3-3821-49B9-9284-8FE38052E3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FE0A1-CB56-4AE5-916D-113B5CF9256B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7D5FCA3-3821-49B9-9284-8FE38052E3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FE0A1-CB56-4AE5-916D-113B5CF9256B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7D5FCA3-3821-49B9-9284-8FE38052E3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FE0A1-CB56-4AE5-916D-113B5CF9256B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D5FCA3-3821-49B9-9284-8FE38052E3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7D5FCA3-3821-49B9-9284-8FE38052E3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FE0A1-CB56-4AE5-916D-113B5CF9256B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7D5FCA3-3821-49B9-9284-8FE38052E3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03FE0A1-CB56-4AE5-916D-113B5CF9256B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03FE0A1-CB56-4AE5-916D-113B5CF9256B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7D5FCA3-3821-49B9-9284-8FE38052E3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slow">
    <p:wedg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14942" y="5214950"/>
            <a:ext cx="3214710" cy="1285884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МБУ ДО ЦДО </a:t>
            </a:r>
          </a:p>
          <a:p>
            <a:endParaRPr lang="ru-RU" sz="14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chemeClr val="bg1"/>
          </a:solidFill>
          <a:ln>
            <a:solidFill>
              <a:srgbClr val="FFC000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Меры безопасности и правила поведения на льду.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i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2928934"/>
            <a:ext cx="3638571" cy="3214706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Admin\Desktop\Правила безопасности на льду\Картинки\alionyshka_win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85728"/>
            <a:ext cx="6500858" cy="57864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Рисунок 7"/>
          <p:cNvSpPr>
            <a:spLocks noGrp="1"/>
          </p:cNvSpPr>
          <p:nvPr>
            <p:ph type="pic" idx="1"/>
          </p:nvPr>
        </p:nvSpPr>
        <p:spPr/>
      </p:sp>
      <p:pic>
        <p:nvPicPr>
          <p:cNvPr id="22531" name="Picture 3" descr="C:\Users\Admin\Desktop\Правила безопасности на льду\Картинки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571480"/>
            <a:ext cx="8715436" cy="59293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25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Если ты упал в </a:t>
            </a:r>
            <a:r>
              <a:rPr lang="ru-RU" smtClean="0">
                <a:solidFill>
                  <a:srgbClr val="0070C0"/>
                </a:solidFill>
              </a:rPr>
              <a:t>воду </a:t>
            </a:r>
            <a:r>
              <a:rPr lang="ru-RU" smtClean="0">
                <a:solidFill>
                  <a:srgbClr val="0070C0"/>
                </a:solidFill>
              </a:rPr>
              <a:t>зимой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" name="Рисунок 2" descr="img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000108"/>
            <a:ext cx="8286808" cy="5500726"/>
          </a:xfrm>
          <a:prstGeom prst="rect">
            <a:avLst/>
          </a:prstGeom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umblr_lw65xazB5T1qf90lyo1_50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8382027" cy="628652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8823" y="642918"/>
            <a:ext cx="2873045" cy="26432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dcf99a6f93facc1ea04ca7c83bdb4f9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642917"/>
            <a:ext cx="3286148" cy="28469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0006-002-Nikogda-ne-khodi-po-ldu-odi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857628"/>
            <a:ext cx="4248561" cy="23528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i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57818" y="3643314"/>
            <a:ext cx="3357586" cy="25717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2653610-4dbdb0c772a96c1c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81375" y="1762125"/>
            <a:ext cx="2381250" cy="333375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Берегите себя на льду.</a:t>
            </a:r>
            <a:endParaRPr lang="ru-RU" dirty="0"/>
          </a:p>
        </p:txBody>
      </p:sp>
      <p:pic>
        <p:nvPicPr>
          <p:cNvPr id="3" name="Рисунок 2" descr="i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285860"/>
            <a:ext cx="8929718" cy="500066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8534400" cy="2286016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0070C0"/>
                </a:solidFill>
              </a:rPr>
              <a:t>Спасибо за внимание!!!</a:t>
            </a:r>
            <a:endParaRPr lang="ru-RU" sz="6600" dirty="0">
              <a:solidFill>
                <a:srgbClr val="0070C0"/>
              </a:solidFill>
            </a:endParaRPr>
          </a:p>
        </p:txBody>
      </p:sp>
      <p:pic>
        <p:nvPicPr>
          <p:cNvPr id="1027" name="Picture 3" descr="Беседа с видеоматериалами  по  Безопасности на водных объекта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357430"/>
            <a:ext cx="4857784" cy="3643338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C:\Users\педагог\Desktop\Объединение  Акварелька  изучает видеоматериалы  по правилам поведения на льду.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2928934"/>
            <a:ext cx="3297174" cy="2474976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3-003-S-nastupleniem-pervykh-zamorozkov-kogda-voda-v-rekakh-ozerakh-prudak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5-005-Nikogda-ne-khodi-po-ldu-od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6-006-V-tekh-mestakh-gde-bjut-kljuchi-I-begut-k-reke-ruchi-Ili-gde-sto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7" y="5000636"/>
            <a:ext cx="6215073" cy="1614510"/>
          </a:xfrm>
        </p:spPr>
        <p:txBody>
          <a:bodyPr>
            <a:normAutofit/>
          </a:bodyPr>
          <a:lstStyle/>
          <a:p>
            <a:r>
              <a:rPr lang="ru-RU" dirty="0" smtClean="0"/>
              <a:t>Это не сложно - цвет льда голубой - значит еще </a:t>
            </a:r>
            <a:r>
              <a:rPr lang="ru-RU" dirty="0" err="1" smtClean="0"/>
              <a:t>крепкий,иногда</a:t>
            </a:r>
            <a:r>
              <a:rPr lang="ru-RU" dirty="0" smtClean="0"/>
              <a:t> и белый - это уже опасно ведь его прочность уменьшалась в 2 раза.</a:t>
            </a:r>
            <a:endParaRPr lang="ru-RU" dirty="0"/>
          </a:p>
        </p:txBody>
      </p:sp>
      <p:pic>
        <p:nvPicPr>
          <p:cNvPr id="5" name="Рисунок 4" descr="664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1615" r="11615"/>
          <a:stretch>
            <a:fillRect/>
          </a:stretch>
        </p:blipFill>
        <p:spPr>
          <a:xfrm>
            <a:off x="3071802" y="571480"/>
            <a:ext cx="5867400" cy="42672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785794"/>
            <a:ext cx="2438400" cy="5257800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/>
              <a:t>Нельзя проверять лед на </a:t>
            </a:r>
            <a:r>
              <a:rPr lang="ru-RU" sz="2400" dirty="0" err="1" smtClean="0"/>
              <a:t>прочность,и</a:t>
            </a:r>
            <a:r>
              <a:rPr lang="ru-RU" sz="2400" dirty="0" smtClean="0"/>
              <a:t> ударять его ногой или какими либо предметами.</a:t>
            </a:r>
          </a:p>
          <a:p>
            <a:r>
              <a:rPr lang="ru-RU" sz="2400" dirty="0" smtClean="0"/>
              <a:t>Поскольку лед уже тает может проломится под </a:t>
            </a:r>
            <a:r>
              <a:rPr lang="ru-RU" sz="2400" dirty="0" err="1" smtClean="0"/>
              <a:t>ногами,если</a:t>
            </a:r>
            <a:r>
              <a:rPr lang="ru-RU" sz="2400" dirty="0" smtClean="0"/>
              <a:t> рядом есть взрослые они могут проверить прочность льда.</a:t>
            </a:r>
            <a:endParaRPr lang="ru-RU" sz="24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5000636"/>
            <a:ext cx="5867400" cy="1219200"/>
          </a:xfrm>
        </p:spPr>
        <p:txBody>
          <a:bodyPr>
            <a:normAutofit/>
          </a:bodyPr>
          <a:lstStyle/>
          <a:p>
            <a:r>
              <a:rPr lang="ru-RU" dirty="0" smtClean="0"/>
              <a:t>Не стоит забывать о трещинах и ямах. Именно в этих местах лед не прочный.</a:t>
            </a:r>
            <a:endParaRPr lang="ru-RU" dirty="0"/>
          </a:p>
        </p:txBody>
      </p:sp>
      <p:pic>
        <p:nvPicPr>
          <p:cNvPr id="5" name="Рисунок 4" descr="15122_html_5040e1f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 smtClean="0"/>
              <a:t>Безопасным считается тот </a:t>
            </a:r>
            <a:r>
              <a:rPr lang="ru-RU" sz="2400" dirty="0" err="1" smtClean="0"/>
              <a:t>лед,толщина</a:t>
            </a:r>
            <a:r>
              <a:rPr lang="ru-RU" sz="2400" dirty="0" smtClean="0"/>
              <a:t> которого более десяти сантиметров.</a:t>
            </a:r>
          </a:p>
          <a:p>
            <a:r>
              <a:rPr lang="ru-RU" sz="2400" dirty="0" smtClean="0"/>
              <a:t>Лед такой толщины может выдержать  ребенка и взрослого человека и не сломаться.</a:t>
            </a:r>
            <a:endParaRPr lang="ru-RU" sz="24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44289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Стихи.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0034" y="1428736"/>
            <a:ext cx="2362200" cy="4768865"/>
          </a:xfrm>
        </p:spPr>
        <p:txBody>
          <a:bodyPr>
            <a:normAutofit fontScale="47500" lnSpcReduction="20000"/>
          </a:bodyPr>
          <a:lstStyle/>
          <a:p>
            <a:r>
              <a:rPr lang="ru-RU" sz="3300" dirty="0" err="1" smtClean="0"/>
              <a:t>Зима!Скорее</a:t>
            </a:r>
            <a:r>
              <a:rPr lang="ru-RU" sz="3300" dirty="0" smtClean="0"/>
              <a:t> на коньки!</a:t>
            </a:r>
          </a:p>
          <a:p>
            <a:r>
              <a:rPr lang="ru-RU" sz="3300" dirty="0" smtClean="0"/>
              <a:t>Какие славные деньки!</a:t>
            </a:r>
          </a:p>
          <a:p>
            <a:r>
              <a:rPr lang="ru-RU" sz="3300" dirty="0" smtClean="0"/>
              <a:t>Но выходить на лёд нельзя,</a:t>
            </a:r>
          </a:p>
          <a:p>
            <a:r>
              <a:rPr lang="ru-RU" sz="3300" dirty="0" smtClean="0"/>
              <a:t>Пока непрочен </a:t>
            </a:r>
            <a:r>
              <a:rPr lang="ru-RU" sz="3300" dirty="0" err="1" smtClean="0"/>
              <a:t>он,друзья</a:t>
            </a:r>
            <a:r>
              <a:rPr lang="ru-RU" sz="3300" dirty="0" smtClean="0"/>
              <a:t>,</a:t>
            </a:r>
          </a:p>
          <a:p>
            <a:r>
              <a:rPr lang="ru-RU" sz="3300" dirty="0" smtClean="0"/>
              <a:t>Когда есть трещина на нём,</a:t>
            </a:r>
          </a:p>
          <a:p>
            <a:r>
              <a:rPr lang="ru-RU" sz="3300" dirty="0" smtClean="0"/>
              <a:t>Когда вдруг потеплело днём:</a:t>
            </a:r>
          </a:p>
          <a:p>
            <a:r>
              <a:rPr lang="ru-RU" sz="3300" dirty="0" err="1" smtClean="0"/>
              <a:t>Провалишся-придёт</a:t>
            </a:r>
            <a:r>
              <a:rPr lang="ru-RU" sz="3300" dirty="0" smtClean="0"/>
              <a:t> беда:</a:t>
            </a:r>
          </a:p>
          <a:p>
            <a:r>
              <a:rPr lang="ru-RU" sz="3300" dirty="0" smtClean="0"/>
              <a:t>Зимой  холодная вода…</a:t>
            </a:r>
          </a:p>
          <a:p>
            <a:endParaRPr lang="ru-RU" sz="2400" dirty="0" smtClean="0"/>
          </a:p>
          <a:p>
            <a:endParaRPr lang="ru-RU" sz="2400" dirty="0" smtClean="0"/>
          </a:p>
        </p:txBody>
      </p:sp>
      <p:pic>
        <p:nvPicPr>
          <p:cNvPr id="5" name="Содержимое 4" descr="012__1kopiya.preview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124200" y="642918"/>
            <a:ext cx="5638800" cy="5715040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44" y="785794"/>
            <a:ext cx="2786082" cy="5643602"/>
          </a:xfrm>
        </p:spPr>
        <p:txBody>
          <a:bodyPr>
            <a:normAutofit fontScale="85000" lnSpcReduction="10000"/>
          </a:bodyPr>
          <a:lstStyle/>
          <a:p>
            <a:r>
              <a:rPr lang="ru-RU" sz="2000" dirty="0" smtClean="0"/>
              <a:t>Лед бывает не прочен</a:t>
            </a:r>
          </a:p>
          <a:p>
            <a:r>
              <a:rPr lang="ru-RU" sz="2000" dirty="0" smtClean="0"/>
              <a:t>И ходить по нему</a:t>
            </a:r>
          </a:p>
          <a:p>
            <a:r>
              <a:rPr lang="ru-RU" sz="2000" dirty="0" smtClean="0"/>
              <a:t>Безответственно очень!</a:t>
            </a:r>
          </a:p>
          <a:p>
            <a:r>
              <a:rPr lang="ru-RU" sz="2000" dirty="0" smtClean="0"/>
              <a:t>Водоёмы опасны:</a:t>
            </a:r>
          </a:p>
          <a:p>
            <a:r>
              <a:rPr lang="ru-RU" sz="2000" dirty="0" smtClean="0"/>
              <a:t>Может лёд провалиться,</a:t>
            </a:r>
          </a:p>
          <a:p>
            <a:r>
              <a:rPr lang="ru-RU" sz="2000" dirty="0" smtClean="0"/>
              <a:t>И спасать вас напрасно </a:t>
            </a:r>
          </a:p>
          <a:p>
            <a:r>
              <a:rPr lang="ru-RU" sz="2000" dirty="0" smtClean="0"/>
              <a:t>Вся округа примчится…</a:t>
            </a:r>
          </a:p>
          <a:p>
            <a:r>
              <a:rPr lang="ru-RU" sz="2000" dirty="0" smtClean="0"/>
              <a:t>Ведь почти не возможно</a:t>
            </a:r>
          </a:p>
          <a:p>
            <a:r>
              <a:rPr lang="ru-RU" sz="2000" dirty="0" smtClean="0"/>
              <a:t>К полынье подобраться</a:t>
            </a:r>
          </a:p>
          <a:p>
            <a:r>
              <a:rPr lang="ru-RU" sz="2000" dirty="0" smtClean="0"/>
              <a:t>Из воды будет сложно</a:t>
            </a:r>
          </a:p>
          <a:p>
            <a:r>
              <a:rPr lang="ru-RU" sz="2000" dirty="0" smtClean="0"/>
              <a:t>Вас </a:t>
            </a:r>
            <a:r>
              <a:rPr lang="ru-RU" sz="2000" dirty="0" err="1" smtClean="0"/>
              <a:t>вытаскивать,братцы</a:t>
            </a:r>
            <a:r>
              <a:rPr lang="ru-RU" sz="2000" dirty="0" smtClean="0"/>
              <a:t>… 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7412" name="AutoShape 4" descr="ОБЖ"/>
          <p:cNvSpPr>
            <a:spLocks noGrp="1" noChangeAspect="1" noChangeArrowheads="1"/>
          </p:cNvSpPr>
          <p:nvPr>
            <p:ph type="pic" idx="1"/>
          </p:nvPr>
        </p:nvSpPr>
        <p:spPr bwMode="auto">
          <a:xfrm>
            <a:off x="3000375" y="609600"/>
            <a:ext cx="5867400" cy="4267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3" name="Picture 5" descr="C:\Users\Admin\Desktop\Правила безопасности на льду\Картинки\9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642918"/>
            <a:ext cx="5786478" cy="55721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3-003-V-dni-shkolnykh-kanikul-deti-nakhodjatsja-vne-sten-shkoly-poseschaju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47"/>
            <a:ext cx="9144000" cy="6855653"/>
          </a:xfrm>
          <a:prstGeom prst="rect">
            <a:avLst/>
          </a:prstGeom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449</TotalTime>
  <Words>197</Words>
  <Application>Microsoft Office PowerPoint</Application>
  <PresentationFormat>Экран (4:3)</PresentationFormat>
  <Paragraphs>31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Официальная</vt:lpstr>
      <vt:lpstr>Меры безопасности и правила поведения на льду.</vt:lpstr>
      <vt:lpstr>Слайд 2</vt:lpstr>
      <vt:lpstr>Слайд 3</vt:lpstr>
      <vt:lpstr>Слайд 4</vt:lpstr>
      <vt:lpstr>Это не сложно - цвет льда голубой - значит еще крепкий,иногда и белый - это уже опасно ведь его прочность уменьшалась в 2 раза.</vt:lpstr>
      <vt:lpstr>Не стоит забывать о трещинах и ямах. Именно в этих местах лед не прочный.</vt:lpstr>
      <vt:lpstr>Стихи.</vt:lpstr>
      <vt:lpstr>Слайд 8</vt:lpstr>
      <vt:lpstr>Слайд 9</vt:lpstr>
      <vt:lpstr>Слайд 10</vt:lpstr>
      <vt:lpstr>Слайд 11</vt:lpstr>
      <vt:lpstr>Если ты упал в воду зимой</vt:lpstr>
      <vt:lpstr>Слайд 13</vt:lpstr>
      <vt:lpstr>Слайд 14</vt:lpstr>
      <vt:lpstr>Берегите себя на льду.</vt:lpstr>
      <vt:lpstr>Спасибо за внимание!!!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безопасности на льду.</dc:title>
  <dc:creator>Admin</dc:creator>
  <cp:lastModifiedBy>HP</cp:lastModifiedBy>
  <cp:revision>48</cp:revision>
  <dcterms:created xsi:type="dcterms:W3CDTF">2014-12-16T10:01:56Z</dcterms:created>
  <dcterms:modified xsi:type="dcterms:W3CDTF">2020-12-15T13:05:25Z</dcterms:modified>
</cp:coreProperties>
</file>