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6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hyperlink" Target="http://goo.gl/lskp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oo.gl/uvio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oo.gl/W4gIA" TargetMode="Externa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goo.gl/zUS9F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685800" y="291147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Интерактивная игра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"Безопасное лето"</a:t>
            </a:r>
          </a:p>
        </p:txBody>
      </p:sp>
      <p:pic>
        <p:nvPicPr>
          <p:cNvPr id="29" name="Shape 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7425" y="484475"/>
            <a:ext cx="1097275" cy="87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0325" y="484475"/>
            <a:ext cx="1400750" cy="87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1400" y="5114862"/>
            <a:ext cx="1259125" cy="128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3024" y="5158598"/>
            <a:ext cx="1972623" cy="128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3817937" y="484475"/>
            <a:ext cx="1972625" cy="234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0" y="157050"/>
            <a:ext cx="2547600" cy="914400"/>
          </a:xfrm>
          <a:prstGeom prst="roundRect">
            <a:avLst>
              <a:gd name="adj" fmla="val 16667"/>
            </a:avLst>
          </a:prstGeom>
          <a:solidFill>
            <a:srgbClr val="1155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пешеход</a:t>
            </a:r>
          </a:p>
        </p:txBody>
      </p:sp>
      <p:sp>
        <p:nvSpPr>
          <p:cNvPr id="159" name="Shape 159"/>
          <p:cNvSpPr/>
          <p:nvPr/>
        </p:nvSpPr>
        <p:spPr>
          <a:xfrm>
            <a:off x="8084225" y="157050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155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60" name="Shape 160"/>
          <p:cNvSpPr/>
          <p:nvPr/>
        </p:nvSpPr>
        <p:spPr>
          <a:xfrm>
            <a:off x="7987000" y="62539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75" y="4476612"/>
            <a:ext cx="18859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3025" y="4224187"/>
            <a:ext cx="1438275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7650" y="4400400"/>
            <a:ext cx="180975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2310550" y="1482225"/>
            <a:ext cx="4794299" cy="114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Найди предупреждающий знак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850" y="4224200"/>
            <a:ext cx="727725" cy="61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8050" y="4113075"/>
            <a:ext cx="727724" cy="61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48475" y="4113075"/>
            <a:ext cx="625250" cy="61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2062425" y="1482225"/>
            <a:ext cx="5042399" cy="2321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Затихают все моторы,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внимательны шофёры,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 знаки говорят: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"Близко школа,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Детский сад!"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9" name="Shape 1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7630849" y="1598175"/>
            <a:ext cx="1270550" cy="153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153800" y="283375"/>
            <a:ext cx="2547600" cy="914400"/>
          </a:xfrm>
          <a:prstGeom prst="roundRect">
            <a:avLst>
              <a:gd name="adj" fmla="val 16667"/>
            </a:avLst>
          </a:prstGeom>
          <a:solidFill>
            <a:srgbClr val="1155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пешеход</a:t>
            </a:r>
          </a:p>
        </p:txBody>
      </p:sp>
      <p:sp>
        <p:nvSpPr>
          <p:cNvPr id="175" name="Shape 175"/>
          <p:cNvSpPr/>
          <p:nvPr/>
        </p:nvSpPr>
        <p:spPr>
          <a:xfrm>
            <a:off x="8141475" y="102900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155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8003100" y="60921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2832150" y="1197775"/>
            <a:ext cx="4578600" cy="1920300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глазищами моргаю</a:t>
            </a: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Неустанно день и ночь.</a:t>
            </a: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машинам помогаю,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2400" b="1">
                <a:solidFill>
                  <a:srgbClr val="00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тебе хочу помочь.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075" y="2729300"/>
            <a:ext cx="2141974" cy="28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850" y="4224200"/>
            <a:ext cx="727725" cy="61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8050" y="4113075"/>
            <a:ext cx="727724" cy="61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0775" y="3599487"/>
            <a:ext cx="1866823" cy="18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48475" y="4113075"/>
            <a:ext cx="625250" cy="61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5525" y="3379548"/>
            <a:ext cx="2141975" cy="15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709250" y="6011400"/>
            <a:ext cx="1866900" cy="61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 u="sng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ПОМНИ!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262100" y="183100"/>
            <a:ext cx="2547600" cy="6887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в лесу</a:t>
            </a:r>
          </a:p>
        </p:txBody>
      </p:sp>
      <p:sp>
        <p:nvSpPr>
          <p:cNvPr id="190" name="Shape 190"/>
          <p:cNvSpPr/>
          <p:nvPr/>
        </p:nvSpPr>
        <p:spPr>
          <a:xfrm>
            <a:off x="8093250" y="183100"/>
            <a:ext cx="761099" cy="797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1" name="Shape 191"/>
          <p:cNvSpPr/>
          <p:nvPr/>
        </p:nvSpPr>
        <p:spPr>
          <a:xfrm>
            <a:off x="6946125" y="5869225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925" y="494250"/>
            <a:ext cx="3428750" cy="24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4275750" y="3557450"/>
            <a:ext cx="4578600" cy="1144199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Правильное ли решение выбрал дедушка?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100" y="2017175"/>
            <a:ext cx="2883224" cy="406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4469725" y="5159675"/>
            <a:ext cx="1038900" cy="595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</a:p>
        </p:txBody>
      </p:sp>
      <p:sp>
        <p:nvSpPr>
          <p:cNvPr id="196" name="Shape 196"/>
          <p:cNvSpPr/>
          <p:nvPr/>
        </p:nvSpPr>
        <p:spPr>
          <a:xfrm>
            <a:off x="7180375" y="5159662"/>
            <a:ext cx="1038900" cy="595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2525" y="1018275"/>
            <a:ext cx="2171250" cy="208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475" y="4867512"/>
            <a:ext cx="160972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2809700" y="183100"/>
            <a:ext cx="3731699" cy="2206799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Во время грозы опасно прятаться под деревом.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627975" y="399700"/>
            <a:ext cx="3460499" cy="9144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в лесу</a:t>
            </a:r>
          </a:p>
        </p:txBody>
      </p:sp>
      <p:sp>
        <p:nvSpPr>
          <p:cNvPr id="205" name="Shape 205"/>
          <p:cNvSpPr/>
          <p:nvPr/>
        </p:nvSpPr>
        <p:spPr>
          <a:xfrm>
            <a:off x="7957900" y="1831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06" name="Shape 206"/>
          <p:cNvSpPr/>
          <p:nvPr/>
        </p:nvSpPr>
        <p:spPr>
          <a:xfrm>
            <a:off x="7794675" y="6075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2794000" y="2355122"/>
            <a:ext cx="4333799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Выбери полезные  растения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25" y="1882775"/>
            <a:ext cx="1186850" cy="15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1750" y="183125"/>
            <a:ext cx="13561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4175" y="1882775"/>
            <a:ext cx="1438125" cy="19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6475" y="4013200"/>
            <a:ext cx="254317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850" y="4353150"/>
            <a:ext cx="2032125" cy="15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 rot="-642692">
            <a:off x="6422572" y="4506705"/>
            <a:ext cx="2585755" cy="1462239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Никогда не срывай неизвестные растения! Они могут быть ядовиты!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251150" y="447625"/>
            <a:ext cx="3120599" cy="9144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в лесу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2112" y="1362025"/>
            <a:ext cx="1649624" cy="12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8070075" y="2008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21" name="Shape 221"/>
          <p:cNvSpPr/>
          <p:nvPr/>
        </p:nvSpPr>
        <p:spPr>
          <a:xfrm>
            <a:off x="2331312" y="2601387"/>
            <a:ext cx="5562299" cy="11549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Выберите одежду, в которой вы пойдёте в поход в лес.</a:t>
            </a:r>
          </a:p>
        </p:txBody>
      </p:sp>
      <p:sp>
        <p:nvSpPr>
          <p:cNvPr id="222" name="Shape 222"/>
          <p:cNvSpPr/>
          <p:nvPr/>
        </p:nvSpPr>
        <p:spPr>
          <a:xfrm>
            <a:off x="7359275" y="5869225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50" y="4024125"/>
            <a:ext cx="1549799" cy="15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8537" y="770675"/>
            <a:ext cx="1649625" cy="159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7350" y="4024123"/>
            <a:ext cx="1649624" cy="15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2400" y="1362025"/>
            <a:ext cx="1206000" cy="10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3000" y="1826437"/>
            <a:ext cx="1763099" cy="173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40950" y="3995350"/>
            <a:ext cx="2126849" cy="21268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 rot="-318350">
            <a:off x="6329187" y="4262850"/>
            <a:ext cx="2514273" cy="159173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Запомните: если вас укусил клещ,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лучше всего не трогать его,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быстро </a:t>
            </a:r>
            <a:r>
              <a:rPr lang="ru" sz="18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обратиться к врачу.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205275" y="162025"/>
            <a:ext cx="2547600" cy="9144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в лесу</a:t>
            </a:r>
          </a:p>
        </p:txBody>
      </p:sp>
      <p:sp>
        <p:nvSpPr>
          <p:cNvPr id="235" name="Shape 235"/>
          <p:cNvSpPr/>
          <p:nvPr/>
        </p:nvSpPr>
        <p:spPr>
          <a:xfrm>
            <a:off x="8114175" y="0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36" name="Shape 236"/>
          <p:cNvSpPr/>
          <p:nvPr/>
        </p:nvSpPr>
        <p:spPr>
          <a:xfrm>
            <a:off x="7713050" y="60423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701" y="2479500"/>
            <a:ext cx="2651299" cy="37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2243675" y="1239225"/>
            <a:ext cx="5656799" cy="1000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делать если ты заблудился в лесу?</a:t>
            </a:r>
          </a:p>
        </p:txBody>
      </p:sp>
      <p:sp>
        <p:nvSpPr>
          <p:cNvPr id="239" name="Shape 239"/>
          <p:cNvSpPr/>
          <p:nvPr/>
        </p:nvSpPr>
        <p:spPr>
          <a:xfrm>
            <a:off x="386175" y="2402825"/>
            <a:ext cx="3356100" cy="7067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A64D7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Нужно продолжать движение.</a:t>
            </a:r>
          </a:p>
        </p:txBody>
      </p:sp>
      <p:sp>
        <p:nvSpPr>
          <p:cNvPr id="240" name="Shape 240"/>
          <p:cNvSpPr/>
          <p:nvPr/>
        </p:nvSpPr>
        <p:spPr>
          <a:xfrm>
            <a:off x="278850" y="3431800"/>
            <a:ext cx="3356100" cy="7067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A64D7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Сядь, тщательно осмотрись, подумай.</a:t>
            </a:r>
          </a:p>
        </p:txBody>
      </p:sp>
      <p:sp>
        <p:nvSpPr>
          <p:cNvPr id="241" name="Shape 241"/>
          <p:cNvSpPr/>
          <p:nvPr/>
        </p:nvSpPr>
        <p:spPr>
          <a:xfrm>
            <a:off x="278850" y="4460775"/>
            <a:ext cx="3356100" cy="1000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A64D7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 Нужно затаиться, шум может привлечь диких зверей.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1307850" y="6042300"/>
            <a:ext cx="23270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ПОМНИ!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341450" y="321750"/>
            <a:ext cx="3698400" cy="9780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на водоёме</a:t>
            </a:r>
          </a:p>
        </p:txBody>
      </p:sp>
      <p:sp>
        <p:nvSpPr>
          <p:cNvPr id="248" name="Shape 248"/>
          <p:cNvSpPr/>
          <p:nvPr/>
        </p:nvSpPr>
        <p:spPr>
          <a:xfrm>
            <a:off x="7849600" y="353550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9" name="Shape 249"/>
          <p:cNvSpPr/>
          <p:nvPr/>
        </p:nvSpPr>
        <p:spPr>
          <a:xfrm>
            <a:off x="7689775" y="6117125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754175" y="1392750"/>
            <a:ext cx="6324600" cy="8109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каких местах можно купаться?</a:t>
            </a:r>
          </a:p>
        </p:txBody>
      </p:sp>
      <p:sp>
        <p:nvSpPr>
          <p:cNvPr id="251" name="Shape 251"/>
          <p:cNvSpPr/>
          <p:nvPr/>
        </p:nvSpPr>
        <p:spPr>
          <a:xfrm>
            <a:off x="341450" y="3772800"/>
            <a:ext cx="35259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В любом водоёме</a:t>
            </a:r>
          </a:p>
        </p:txBody>
      </p:sp>
      <p:sp>
        <p:nvSpPr>
          <p:cNvPr id="252" name="Shape 252"/>
          <p:cNvSpPr/>
          <p:nvPr/>
        </p:nvSpPr>
        <p:spPr>
          <a:xfrm>
            <a:off x="341450" y="4882175"/>
            <a:ext cx="35259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Где купаются другие</a:t>
            </a:r>
          </a:p>
        </p:txBody>
      </p:sp>
      <p:sp>
        <p:nvSpPr>
          <p:cNvPr id="253" name="Shape 253"/>
          <p:cNvSpPr/>
          <p:nvPr/>
        </p:nvSpPr>
        <p:spPr>
          <a:xfrm>
            <a:off x="341450" y="2663425"/>
            <a:ext cx="35259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На пляже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050" y="2328450"/>
            <a:ext cx="2665948" cy="200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6775" y="4687200"/>
            <a:ext cx="29718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334275" y="461850"/>
            <a:ext cx="3464400" cy="9144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на водоёме</a:t>
            </a:r>
          </a:p>
        </p:txBody>
      </p:sp>
      <p:sp>
        <p:nvSpPr>
          <p:cNvPr id="261" name="Shape 261"/>
          <p:cNvSpPr/>
          <p:nvPr/>
        </p:nvSpPr>
        <p:spPr>
          <a:xfrm>
            <a:off x="7975950" y="20917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2" name="Shape 262"/>
          <p:cNvSpPr/>
          <p:nvPr/>
        </p:nvSpPr>
        <p:spPr>
          <a:xfrm>
            <a:off x="7458425" y="6150175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25" y="1742837"/>
            <a:ext cx="203835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550" y="1814900"/>
            <a:ext cx="2982350" cy="224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4499" y="1778862"/>
            <a:ext cx="2470450" cy="224254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837400" y="5235775"/>
            <a:ext cx="7616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каком рисунке мальчик  не подвергает себя опасности?</a:t>
            </a:r>
          </a:p>
        </p:txBody>
      </p:sp>
      <p:sp>
        <p:nvSpPr>
          <p:cNvPr id="267" name="Shape 267"/>
          <p:cNvSpPr/>
          <p:nvPr/>
        </p:nvSpPr>
        <p:spPr>
          <a:xfrm>
            <a:off x="758075" y="4280750"/>
            <a:ext cx="793499" cy="7263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  1</a:t>
            </a:r>
          </a:p>
        </p:txBody>
      </p:sp>
      <p:sp>
        <p:nvSpPr>
          <p:cNvPr id="268" name="Shape 268"/>
          <p:cNvSpPr/>
          <p:nvPr/>
        </p:nvSpPr>
        <p:spPr>
          <a:xfrm>
            <a:off x="3572575" y="4265437"/>
            <a:ext cx="793499" cy="7263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  2</a:t>
            </a:r>
          </a:p>
        </p:txBody>
      </p:sp>
      <p:sp>
        <p:nvSpPr>
          <p:cNvPr id="269" name="Shape 269"/>
          <p:cNvSpPr/>
          <p:nvPr/>
        </p:nvSpPr>
        <p:spPr>
          <a:xfrm>
            <a:off x="6771975" y="4283450"/>
            <a:ext cx="793499" cy="7263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  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244050" y="552075"/>
            <a:ext cx="3041100" cy="9144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на водоёме</a:t>
            </a:r>
          </a:p>
        </p:txBody>
      </p:sp>
      <p:sp>
        <p:nvSpPr>
          <p:cNvPr id="275" name="Shape 275"/>
          <p:cNvSpPr/>
          <p:nvPr/>
        </p:nvSpPr>
        <p:spPr>
          <a:xfrm>
            <a:off x="7903775" y="20917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6" name="Shape 276"/>
          <p:cNvSpPr/>
          <p:nvPr/>
        </p:nvSpPr>
        <p:spPr>
          <a:xfrm>
            <a:off x="7574100" y="6216275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2027450" y="1939275"/>
            <a:ext cx="5876399" cy="8109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какие расстояния можно плавать?</a:t>
            </a:r>
          </a:p>
        </p:txBody>
      </p:sp>
      <p:sp>
        <p:nvSpPr>
          <p:cNvPr id="278" name="Shape 278"/>
          <p:cNvSpPr/>
          <p:nvPr/>
        </p:nvSpPr>
        <p:spPr>
          <a:xfrm>
            <a:off x="482250" y="3349675"/>
            <a:ext cx="2802900" cy="8109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до буйков</a:t>
            </a:r>
          </a:p>
        </p:txBody>
      </p:sp>
      <p:sp>
        <p:nvSpPr>
          <p:cNvPr id="279" name="Shape 279"/>
          <p:cNvSpPr/>
          <p:nvPr/>
        </p:nvSpPr>
        <p:spPr>
          <a:xfrm>
            <a:off x="438150" y="4407450"/>
            <a:ext cx="2802900" cy="8109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пока не устанешь</a:t>
            </a:r>
          </a:p>
        </p:txBody>
      </p:sp>
      <p:sp>
        <p:nvSpPr>
          <p:cNvPr id="280" name="Shape 280"/>
          <p:cNvSpPr/>
          <p:nvPr/>
        </p:nvSpPr>
        <p:spPr>
          <a:xfrm>
            <a:off x="482100" y="5465225"/>
            <a:ext cx="2802900" cy="8109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переплывать речку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5288975" y="2983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2875" y="3475962"/>
            <a:ext cx="3818299" cy="24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314575" y="353550"/>
            <a:ext cx="3152099" cy="9144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на водоёме</a:t>
            </a:r>
          </a:p>
        </p:txBody>
      </p:sp>
      <p:sp>
        <p:nvSpPr>
          <p:cNvPr id="288" name="Shape 288"/>
          <p:cNvSpPr/>
          <p:nvPr/>
        </p:nvSpPr>
        <p:spPr>
          <a:xfrm>
            <a:off x="8030100" y="1911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9" name="Shape 289"/>
          <p:cNvSpPr/>
          <p:nvPr/>
        </p:nvSpPr>
        <p:spPr>
          <a:xfrm>
            <a:off x="7524525" y="5869225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5540525" y="1267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5540525" y="1729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</a:t>
            </a:r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762" y="353537"/>
            <a:ext cx="3314700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/>
          <p:nvPr/>
        </p:nvSpPr>
        <p:spPr>
          <a:xfrm>
            <a:off x="1695900" y="2823850"/>
            <a:ext cx="6334199" cy="8109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не предназначено для купания далеко от берега?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6987" y="4090175"/>
            <a:ext cx="2137900" cy="21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0518" y="4090168"/>
            <a:ext cx="3000000" cy="156644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599425" y="6152800"/>
            <a:ext cx="20318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ПОМНИ!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474" y="4003950"/>
            <a:ext cx="2031900" cy="205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692000" y="1692475"/>
            <a:ext cx="75396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Сколько солнца! Сколько света!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Сколько зелени кругом!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же это? Это </a:t>
            </a:r>
            <a:r>
              <a:rPr lang="ru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ЛЕТО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6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Наконец спешит к нам в дом.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3225" y="4224675"/>
            <a:ext cx="2582174" cy="234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213100" y="212700"/>
            <a:ext cx="8607300" cy="369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всё запоминай,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 советы соблюдай: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мы просвещенны –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Значит, мы защищены;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Лето будет безопасным –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Будет отдых наш прекрасным!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95600" y="798725"/>
            <a:ext cx="2782199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возник пожар</a:t>
            </a:r>
          </a:p>
        </p:txBody>
      </p:sp>
      <p:sp>
        <p:nvSpPr>
          <p:cNvPr id="50" name="Shape 50"/>
          <p:cNvSpPr/>
          <p:nvPr/>
        </p:nvSpPr>
        <p:spPr>
          <a:xfrm>
            <a:off x="631775" y="2015925"/>
            <a:ext cx="2782199" cy="764399"/>
          </a:xfrm>
          <a:prstGeom prst="roundRect">
            <a:avLst>
              <a:gd name="adj" fmla="val 16667"/>
            </a:avLst>
          </a:prstGeom>
          <a:solidFill>
            <a:srgbClr val="1155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пешеход</a:t>
            </a:r>
          </a:p>
        </p:txBody>
      </p:sp>
      <p:sp>
        <p:nvSpPr>
          <p:cNvPr id="51" name="Shape 51"/>
          <p:cNvSpPr/>
          <p:nvPr/>
        </p:nvSpPr>
        <p:spPr>
          <a:xfrm>
            <a:off x="595325" y="3233125"/>
            <a:ext cx="2782199" cy="764399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в лесу</a:t>
            </a:r>
          </a:p>
        </p:txBody>
      </p:sp>
      <p:sp>
        <p:nvSpPr>
          <p:cNvPr id="52" name="Shape 52"/>
          <p:cNvSpPr/>
          <p:nvPr/>
        </p:nvSpPr>
        <p:spPr>
          <a:xfrm>
            <a:off x="595675" y="4579450"/>
            <a:ext cx="2782199" cy="764399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на водоёме</a:t>
            </a:r>
          </a:p>
        </p:txBody>
      </p:sp>
      <p:sp>
        <p:nvSpPr>
          <p:cNvPr id="53" name="Shape 53"/>
          <p:cNvSpPr/>
          <p:nvPr/>
        </p:nvSpPr>
        <p:spPr>
          <a:xfrm>
            <a:off x="3662625" y="7987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4" name="Shape 54"/>
          <p:cNvSpPr/>
          <p:nvPr/>
        </p:nvSpPr>
        <p:spPr>
          <a:xfrm>
            <a:off x="4861775" y="7987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5" name="Shape 55"/>
          <p:cNvSpPr/>
          <p:nvPr/>
        </p:nvSpPr>
        <p:spPr>
          <a:xfrm>
            <a:off x="5988725" y="7987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6" name="Shape 56"/>
          <p:cNvSpPr/>
          <p:nvPr/>
        </p:nvSpPr>
        <p:spPr>
          <a:xfrm>
            <a:off x="7115675" y="7987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4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7" name="Shape 57"/>
          <p:cNvSpPr/>
          <p:nvPr/>
        </p:nvSpPr>
        <p:spPr>
          <a:xfrm>
            <a:off x="3662625" y="20159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8" name="Shape 58"/>
          <p:cNvSpPr/>
          <p:nvPr/>
        </p:nvSpPr>
        <p:spPr>
          <a:xfrm>
            <a:off x="4825675" y="20159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9" name="Shape 59"/>
          <p:cNvSpPr/>
          <p:nvPr/>
        </p:nvSpPr>
        <p:spPr>
          <a:xfrm>
            <a:off x="5970675" y="20159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4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0" name="Shape 60"/>
          <p:cNvSpPr/>
          <p:nvPr/>
        </p:nvSpPr>
        <p:spPr>
          <a:xfrm>
            <a:off x="7115675" y="20159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61" name="Shape 61"/>
          <p:cNvSpPr/>
          <p:nvPr/>
        </p:nvSpPr>
        <p:spPr>
          <a:xfrm>
            <a:off x="3662625" y="32331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2" name="Shape 62"/>
          <p:cNvSpPr/>
          <p:nvPr/>
        </p:nvSpPr>
        <p:spPr>
          <a:xfrm>
            <a:off x="4861775" y="32331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3" name="Shape 63"/>
          <p:cNvSpPr/>
          <p:nvPr/>
        </p:nvSpPr>
        <p:spPr>
          <a:xfrm>
            <a:off x="5988725" y="32331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4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4" name="Shape 64"/>
          <p:cNvSpPr/>
          <p:nvPr/>
        </p:nvSpPr>
        <p:spPr>
          <a:xfrm>
            <a:off x="7115675" y="32331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65" name="Shape 65"/>
          <p:cNvSpPr/>
          <p:nvPr/>
        </p:nvSpPr>
        <p:spPr>
          <a:xfrm>
            <a:off x="3662625" y="4504450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6" name="Shape 66"/>
          <p:cNvSpPr/>
          <p:nvPr/>
        </p:nvSpPr>
        <p:spPr>
          <a:xfrm>
            <a:off x="4861775" y="4504450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7" name="Shape 67"/>
          <p:cNvSpPr/>
          <p:nvPr/>
        </p:nvSpPr>
        <p:spPr>
          <a:xfrm>
            <a:off x="5988725" y="4504450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ru" sz="4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8" name="Shape 68"/>
          <p:cNvSpPr/>
          <p:nvPr/>
        </p:nvSpPr>
        <p:spPr>
          <a:xfrm>
            <a:off x="7115675" y="4504450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4800" b="1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99675" y="130975"/>
            <a:ext cx="3423000" cy="652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возник пожар</a:t>
            </a:r>
          </a:p>
        </p:txBody>
      </p:sp>
      <p:sp>
        <p:nvSpPr>
          <p:cNvPr id="74" name="Shape 74"/>
          <p:cNvSpPr/>
          <p:nvPr/>
        </p:nvSpPr>
        <p:spPr>
          <a:xfrm>
            <a:off x="8102275" y="13097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5" name="Shape 75"/>
          <p:cNvSpPr/>
          <p:nvPr/>
        </p:nvSpPr>
        <p:spPr>
          <a:xfrm>
            <a:off x="7392325" y="6051025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0375" y="452450"/>
            <a:ext cx="102870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9250" y="0"/>
            <a:ext cx="1504950" cy="17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6075" y="2209800"/>
            <a:ext cx="139065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625" y="1045375"/>
            <a:ext cx="139065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250" y="2765225"/>
            <a:ext cx="19621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4425" y="4735400"/>
            <a:ext cx="133350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68887" y="4900625"/>
            <a:ext cx="1390650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3054325" y="2509812"/>
            <a:ext cx="2800800" cy="1838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предметы могут стать причиной пожара?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50525" y="1597662"/>
            <a:ext cx="1962149" cy="41992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2077175" y="2024700"/>
            <a:ext cx="4604999" cy="2808600"/>
          </a:xfrm>
          <a:prstGeom prst="wedgeRoundRectCallout">
            <a:avLst>
              <a:gd name="adj1" fmla="val 74932"/>
              <a:gd name="adj2" fmla="val -22603"/>
              <a:gd name="adj3" fmla="val 0"/>
            </a:avLst>
          </a:prstGeom>
          <a:solidFill>
            <a:srgbClr val="EFEFEF"/>
          </a:solidFill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800" b="1" u="sng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ПОМНИТЕ!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ru" sz="1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е балуйся дома со спичками и зажигалками. Это одна из причин пожаров.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Не оставляй без присмотра включенные электроприборы.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Не забывай выключить газовую плиту. Если почувствовал запах газа, не зажигай спичек и не включай свет. Срочно проветри квартиру.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7623025" y="347550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1" name="Shape 91"/>
          <p:cNvSpPr/>
          <p:nvPr/>
        </p:nvSpPr>
        <p:spPr>
          <a:xfrm>
            <a:off x="7491475" y="5951875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7350" y="1374775"/>
            <a:ext cx="3336150" cy="253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150" y="2527575"/>
            <a:ext cx="5353050" cy="10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298175" y="149025"/>
            <a:ext cx="2920799" cy="914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Если возник пожар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150" y="4003675"/>
            <a:ext cx="5353050" cy="12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150" y="5599475"/>
            <a:ext cx="5353050" cy="8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423875" y="1374775"/>
            <a:ext cx="4773599" cy="7013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Ваши действия в случае пожара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377550" y="149025"/>
            <a:ext cx="3341400" cy="9144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возник пожар</a:t>
            </a:r>
          </a:p>
        </p:txBody>
      </p:sp>
      <p:sp>
        <p:nvSpPr>
          <p:cNvPr id="103" name="Shape 103"/>
          <p:cNvSpPr/>
          <p:nvPr/>
        </p:nvSpPr>
        <p:spPr>
          <a:xfrm>
            <a:off x="8046125" y="1490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04" name="Shape 104"/>
          <p:cNvSpPr/>
          <p:nvPr/>
        </p:nvSpPr>
        <p:spPr>
          <a:xfrm>
            <a:off x="7441900" y="600145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2842775" y="2846475"/>
            <a:ext cx="2800800" cy="2741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предметы при возгорании нельзя заливать водой?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400" y="4088525"/>
            <a:ext cx="1912925" cy="191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4900" y="1063422"/>
            <a:ext cx="2456524" cy="121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0150" y="1211999"/>
            <a:ext cx="2048799" cy="14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7375" y="1376250"/>
            <a:ext cx="1623450" cy="28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377549" y="3086925"/>
            <a:ext cx="2136400" cy="337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2186850" y="2272700"/>
            <a:ext cx="4218600" cy="3728700"/>
          </a:xfrm>
          <a:prstGeom prst="wedgeEllipseCallout">
            <a:avLst>
              <a:gd name="adj1" fmla="val -59485"/>
              <a:gd name="adj2" fmla="val 5705"/>
            </a:avLst>
          </a:prstGeom>
          <a:solidFill>
            <a:srgbClr val="EFEFEF"/>
          </a:solidFill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При загорании и пожаре не следует тушить водой электроприборы, находящиеся под напряжением.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214775" y="41225"/>
            <a:ext cx="3152099" cy="724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возник пожар</a:t>
            </a:r>
          </a:p>
        </p:txBody>
      </p:sp>
      <p:sp>
        <p:nvSpPr>
          <p:cNvPr id="117" name="Shape 117"/>
          <p:cNvSpPr/>
          <p:nvPr/>
        </p:nvSpPr>
        <p:spPr>
          <a:xfrm>
            <a:off x="8126325" y="14902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18" name="Shape 118"/>
          <p:cNvSpPr/>
          <p:nvPr/>
        </p:nvSpPr>
        <p:spPr>
          <a:xfrm>
            <a:off x="7359275" y="581965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624" y="1063424"/>
            <a:ext cx="2243850" cy="22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2906675" y="1063425"/>
            <a:ext cx="4876499" cy="1144199"/>
          </a:xfrm>
          <a:prstGeom prst="rect">
            <a:avLst/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Отчего чаще всего страдают люди при пожаре?</a:t>
            </a:r>
          </a:p>
        </p:txBody>
      </p:sp>
      <p:sp>
        <p:nvSpPr>
          <p:cNvPr id="121" name="Shape 121"/>
          <p:cNvSpPr/>
          <p:nvPr/>
        </p:nvSpPr>
        <p:spPr>
          <a:xfrm>
            <a:off x="5243925" y="3378575"/>
            <a:ext cx="2882399" cy="59939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от огня и дыма</a:t>
            </a:r>
          </a:p>
        </p:txBody>
      </p:sp>
      <p:sp>
        <p:nvSpPr>
          <p:cNvPr id="122" name="Shape 122"/>
          <p:cNvSpPr/>
          <p:nvPr/>
        </p:nvSpPr>
        <p:spPr>
          <a:xfrm>
            <a:off x="733875" y="3378575"/>
            <a:ext cx="2882399" cy="59939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от  воды</a:t>
            </a:r>
          </a:p>
        </p:txBody>
      </p:sp>
      <p:sp>
        <p:nvSpPr>
          <p:cNvPr id="123" name="Shape 123"/>
          <p:cNvSpPr/>
          <p:nvPr/>
        </p:nvSpPr>
        <p:spPr>
          <a:xfrm>
            <a:off x="733875" y="4394825"/>
            <a:ext cx="2882399" cy="59939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от  потока воздуха</a:t>
            </a:r>
          </a:p>
        </p:txBody>
      </p:sp>
      <p:sp>
        <p:nvSpPr>
          <p:cNvPr id="124" name="Shape 124"/>
          <p:cNvSpPr/>
          <p:nvPr/>
        </p:nvSpPr>
        <p:spPr>
          <a:xfrm>
            <a:off x="5243925" y="4300400"/>
            <a:ext cx="2882399" cy="59939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от  яркого света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087" y="2505025"/>
            <a:ext cx="2768075" cy="337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304625" y="2894350"/>
            <a:ext cx="4222800" cy="2925299"/>
          </a:xfrm>
          <a:prstGeom prst="wedgeEllipseCallout">
            <a:avLst>
              <a:gd name="adj1" fmla="val 89418"/>
              <a:gd name="adj2" fmla="val -30229"/>
            </a:avLst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Запомнить и взрослым необходимо: чаще в пожарах гибнут ОТ ДЫМА.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855025" y="6029400"/>
            <a:ext cx="1930499" cy="59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 b="1" u="sng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помни</a:t>
            </a:r>
            <a:r>
              <a:rPr lang="ru" sz="3000" b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153800" y="211175"/>
            <a:ext cx="3365100" cy="914400"/>
          </a:xfrm>
          <a:prstGeom prst="roundRect">
            <a:avLst>
              <a:gd name="adj" fmla="val 16667"/>
            </a:avLst>
          </a:prstGeom>
          <a:solidFill>
            <a:srgbClr val="1155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пешеход</a:t>
            </a:r>
          </a:p>
        </p:txBody>
      </p:sp>
      <p:sp>
        <p:nvSpPr>
          <p:cNvPr id="133" name="Shape 133"/>
          <p:cNvSpPr/>
          <p:nvPr/>
        </p:nvSpPr>
        <p:spPr>
          <a:xfrm>
            <a:off x="8042325" y="211175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/>
              <a:t>1</a:t>
            </a:r>
          </a:p>
        </p:txBody>
      </p:sp>
      <p:sp>
        <p:nvSpPr>
          <p:cNvPr id="134" name="Shape 134"/>
          <p:cNvSpPr/>
          <p:nvPr/>
        </p:nvSpPr>
        <p:spPr>
          <a:xfrm>
            <a:off x="7752100" y="6273975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635000" y="1238250"/>
            <a:ext cx="6643800" cy="12143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 должны ходить пешеходы при отсутствии тротуара?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1875" y="1668499"/>
            <a:ext cx="1494850" cy="23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416850" y="2771137"/>
            <a:ext cx="5071800" cy="6221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по правой стороне  дороги </a:t>
            </a:r>
          </a:p>
        </p:txBody>
      </p:sp>
      <p:sp>
        <p:nvSpPr>
          <p:cNvPr id="138" name="Shape 138"/>
          <p:cNvSpPr/>
          <p:nvPr/>
        </p:nvSpPr>
        <p:spPr>
          <a:xfrm>
            <a:off x="383550" y="3711850"/>
            <a:ext cx="5138400" cy="6221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по правому краю дороги</a:t>
            </a:r>
          </a:p>
        </p:txBody>
      </p:sp>
      <p:sp>
        <p:nvSpPr>
          <p:cNvPr id="139" name="Shape 139"/>
          <p:cNvSpPr/>
          <p:nvPr/>
        </p:nvSpPr>
        <p:spPr>
          <a:xfrm>
            <a:off x="416850" y="4834150"/>
            <a:ext cx="5071800" cy="12143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3C47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По левой обочине навстречу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движущемуся транспорту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/>
          <p:nvPr/>
        </p:nvSpPr>
        <p:spPr>
          <a:xfrm rot="-889884">
            <a:off x="6302403" y="4905371"/>
            <a:ext cx="2579542" cy="1368615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Люди по обочине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Двигаться должны.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Транспорту навстречу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левой стороны.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81600" y="193150"/>
            <a:ext cx="3571500" cy="914400"/>
          </a:xfrm>
          <a:prstGeom prst="roundRect">
            <a:avLst>
              <a:gd name="adj" fmla="val 16667"/>
            </a:avLst>
          </a:prstGeom>
          <a:solidFill>
            <a:srgbClr val="1155CC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пешеход</a:t>
            </a:r>
          </a:p>
        </p:txBody>
      </p:sp>
      <p:sp>
        <p:nvSpPr>
          <p:cNvPr id="146" name="Shape 146"/>
          <p:cNvSpPr/>
          <p:nvPr/>
        </p:nvSpPr>
        <p:spPr>
          <a:xfrm>
            <a:off x="8120325" y="193150"/>
            <a:ext cx="9144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6D9EE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4800" b="1"/>
              <a:t>2</a:t>
            </a:r>
          </a:p>
        </p:txBody>
      </p:sp>
      <p:sp>
        <p:nvSpPr>
          <p:cNvPr id="147" name="Shape 147"/>
          <p:cNvSpPr/>
          <p:nvPr/>
        </p:nvSpPr>
        <p:spPr>
          <a:xfrm>
            <a:off x="7921125" y="6017975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523875" y="1301750"/>
            <a:ext cx="4794299" cy="114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99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какие игры можно играть на проезжей части дороги?</a:t>
            </a:r>
          </a:p>
        </p:txBody>
      </p:sp>
      <p:sp>
        <p:nvSpPr>
          <p:cNvPr id="149" name="Shape 149"/>
          <p:cNvSpPr/>
          <p:nvPr/>
        </p:nvSpPr>
        <p:spPr>
          <a:xfrm>
            <a:off x="742125" y="2984500"/>
            <a:ext cx="43578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A64D7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В подвижные   игры</a:t>
            </a:r>
          </a:p>
        </p:txBody>
      </p:sp>
      <p:sp>
        <p:nvSpPr>
          <p:cNvPr id="150" name="Shape 150"/>
          <p:cNvSpPr/>
          <p:nvPr/>
        </p:nvSpPr>
        <p:spPr>
          <a:xfrm>
            <a:off x="662750" y="4232275"/>
            <a:ext cx="43578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A64D7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На дороге играть нельзя</a:t>
            </a:r>
          </a:p>
        </p:txBody>
      </p:sp>
      <p:sp>
        <p:nvSpPr>
          <p:cNvPr id="151" name="Shape 151"/>
          <p:cNvSpPr/>
          <p:nvPr/>
        </p:nvSpPr>
        <p:spPr>
          <a:xfrm>
            <a:off x="742125" y="5560775"/>
            <a:ext cx="4357800" cy="91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A64D7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В малоподвижные игры</a:t>
            </a:r>
          </a:p>
        </p:txBody>
      </p:sp>
      <p:sp>
        <p:nvSpPr>
          <p:cNvPr id="152" name="Shape 152"/>
          <p:cNvSpPr/>
          <p:nvPr/>
        </p:nvSpPr>
        <p:spPr>
          <a:xfrm rot="-609131">
            <a:off x="5876469" y="4140117"/>
            <a:ext cx="2900208" cy="1835370"/>
          </a:xfrm>
          <a:prstGeom prst="roundRect">
            <a:avLst>
              <a:gd name="adj" fmla="val 16667"/>
            </a:avLst>
          </a:prstGeom>
          <a:solidFill>
            <a:srgbClr val="9900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Футбол - хорошая игра,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 каждый тренируется.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стадионах, во дворах,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только не на улицах!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325" y="657625"/>
            <a:ext cx="2392925" cy="203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Экран (4:3)</PresentationFormat>
  <Paragraphs>139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Custom Theme</vt:lpstr>
      <vt:lpstr>Интерактивная игра "Безопасное лето"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"Безопасное лето"</dc:title>
  <cp:lastModifiedBy>FuckYouBill</cp:lastModifiedBy>
  <cp:revision>3</cp:revision>
  <dcterms:modified xsi:type="dcterms:W3CDTF">2016-06-02T13:26:49Z</dcterms:modified>
</cp:coreProperties>
</file>