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5" r:id="rId16"/>
    <p:sldId id="273" r:id="rId17"/>
    <p:sldId id="274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clxtc77hMo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944000" y="3384720"/>
            <a:ext cx="5904000" cy="15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4F6228"/>
                </a:solidFill>
                <a:latin typeface="Calibri"/>
                <a:ea typeface="DejaVu Sans"/>
              </a:rPr>
              <a:t>Автор : Раздорских Наталья Викторовна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4F6228"/>
                </a:solidFill>
                <a:latin typeface="Calibri"/>
                <a:ea typeface="DejaVu Sans"/>
              </a:rPr>
              <a:t>педагог дополнительного образования МБУ ДО ЦДО г. Собинки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i="1" strike="noStrike" spc="-1">
                <a:solidFill>
                  <a:srgbClr val="4F6228"/>
                </a:solidFill>
                <a:latin typeface="Calibri"/>
                <a:ea typeface="DejaVu Sans"/>
              </a:rPr>
              <a:t>2020 год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971640" y="2424960"/>
            <a:ext cx="756000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4F6228"/>
                </a:solidFill>
                <a:latin typeface="Calibri"/>
                <a:ea typeface="DejaVu Sans"/>
              </a:rPr>
              <a:t>Пасхальная композиция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971640" y="332640"/>
            <a:ext cx="7714440" cy="108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Пасхальная композиция </a:t>
            </a:r>
            <a:r>
              <a:rPr dirty="0"/>
              <a:t/>
            </a:r>
            <a:br>
              <a:rPr dirty="0"/>
            </a:b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в технике свит-дизайн</a:t>
            </a:r>
            <a:endParaRPr lang="ru-RU" sz="4400" b="0" strike="noStrike" spc="-1" dirty="0">
              <a:latin typeface="Arial"/>
            </a:endParaRPr>
          </a:p>
        </p:txBody>
      </p:sp>
      <p:pic>
        <p:nvPicPr>
          <p:cNvPr id="100" name="Объект 3"/>
          <p:cNvPicPr/>
          <p:nvPr/>
        </p:nvPicPr>
        <p:blipFill>
          <a:blip r:embed="rId2"/>
          <a:stretch/>
        </p:blipFill>
        <p:spPr>
          <a:xfrm>
            <a:off x="467640" y="2925000"/>
            <a:ext cx="4679640" cy="3509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Рисунок 4"/>
          <p:cNvPicPr/>
          <p:nvPr/>
        </p:nvPicPr>
        <p:blipFill>
          <a:blip r:embed="rId3"/>
          <a:stretch/>
        </p:blipFill>
        <p:spPr>
          <a:xfrm>
            <a:off x="5364000" y="1989000"/>
            <a:ext cx="3327120" cy="4436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Объект 3"/>
          <p:cNvPicPr/>
          <p:nvPr/>
        </p:nvPicPr>
        <p:blipFill>
          <a:blip r:embed="rId2"/>
          <a:stretch/>
        </p:blipFill>
        <p:spPr>
          <a:xfrm>
            <a:off x="611640" y="3357000"/>
            <a:ext cx="4056840" cy="304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4" name="Рисунок 6"/>
          <p:cNvPicPr/>
          <p:nvPr/>
        </p:nvPicPr>
        <p:blipFill>
          <a:blip r:embed="rId3"/>
          <a:stretch/>
        </p:blipFill>
        <p:spPr>
          <a:xfrm>
            <a:off x="5004000" y="980640"/>
            <a:ext cx="3627000" cy="5444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6" name="Объект 3"/>
          <p:cNvPicPr/>
          <p:nvPr/>
        </p:nvPicPr>
        <p:blipFill>
          <a:blip r:embed="rId2"/>
          <a:stretch/>
        </p:blipFill>
        <p:spPr>
          <a:xfrm>
            <a:off x="393107" y="1563879"/>
            <a:ext cx="4262352" cy="4269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Рисунок 5"/>
          <p:cNvPicPr/>
          <p:nvPr/>
        </p:nvPicPr>
        <p:blipFill>
          <a:blip r:embed="rId3"/>
          <a:stretch/>
        </p:blipFill>
        <p:spPr>
          <a:xfrm>
            <a:off x="4724545" y="2501546"/>
            <a:ext cx="4061880" cy="398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90273" y="367470"/>
            <a:ext cx="5084748" cy="700754"/>
          </a:xfrm>
        </p:spPr>
        <p:txBody>
          <a:bodyPr/>
          <a:lstStyle/>
          <a:p>
            <a:r>
              <a:rPr lang="ru-RU" dirty="0" smtClean="0"/>
              <a:t>Работы учащихся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1" y="1509832"/>
            <a:ext cx="3828620" cy="4846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44" y="1507128"/>
            <a:ext cx="3667501" cy="4853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852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553" y="645459"/>
            <a:ext cx="7549203" cy="1137237"/>
          </a:xfrm>
        </p:spPr>
        <p:txBody>
          <a:bodyPr/>
          <a:lstStyle/>
          <a:p>
            <a:pPr algn="ctr"/>
            <a:r>
              <a:rPr lang="ru-RU" sz="3200" dirty="0" smtClean="0"/>
              <a:t>Мастер-класс Елены </a:t>
            </a:r>
            <a:r>
              <a:rPr lang="ru-RU" sz="3200" dirty="0" err="1" smtClean="0"/>
              <a:t>Клевак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/>
          </p:nvPr>
        </p:nvSpPr>
        <p:spPr>
          <a:xfrm>
            <a:off x="1367758" y="221039"/>
            <a:ext cx="7318682" cy="1938173"/>
          </a:xfrm>
        </p:spPr>
        <p:txBody>
          <a:bodyPr/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https://youtu.be/tclxtc77hMo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4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3918" y="418744"/>
            <a:ext cx="4529271" cy="786213"/>
          </a:xfrm>
        </p:spPr>
        <p:txBody>
          <a:bodyPr/>
          <a:lstStyle/>
          <a:p>
            <a:r>
              <a:rPr lang="ru-RU" dirty="0" smtClean="0"/>
              <a:t>Работа педагога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28" y="1412971"/>
            <a:ext cx="6530223" cy="49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2420888"/>
            <a:ext cx="8229600" cy="1368152"/>
          </a:xfrm>
          <a:prstGeom prst="rect">
            <a:avLst/>
          </a:prstGeom>
        </p:spPr>
        <p:txBody>
          <a:bodyPr>
            <a:prstTxWarp prst="textChevron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dirty="0" smtClean="0">
                <a:ln/>
                <a:solidFill>
                  <a:schemeClr val="accent3"/>
                </a:solidFill>
              </a:rPr>
              <a:t>  </a:t>
            </a:r>
            <a:r>
              <a:rPr lang="ru-RU" sz="5400" b="1" dirty="0" smtClean="0">
                <a:ln/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5400" b="1" dirty="0">
              <a:ln/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2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835640" y="764640"/>
            <a:ext cx="6192000" cy="25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Цель: познакомить учащихся с техникой создания пасхальной композиции, формировать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практические навыки.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1640" y="3141000"/>
            <a:ext cx="6400080" cy="21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2123640" y="548640"/>
            <a:ext cx="63360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2"/>
          <p:cNvSpPr/>
          <p:nvPr/>
        </p:nvSpPr>
        <p:spPr>
          <a:xfrm>
            <a:off x="971640" y="2709000"/>
            <a:ext cx="5040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1449360" y="5694480"/>
            <a:ext cx="4128120" cy="39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4"/>
          <p:cNvSpPr/>
          <p:nvPr/>
        </p:nvSpPr>
        <p:spPr>
          <a:xfrm>
            <a:off x="1403640" y="548640"/>
            <a:ext cx="734400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История возникновения свит-дизайна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619640" y="1124640"/>
            <a:ext cx="6152040" cy="38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Первые конфеты появились в древнем Египте: тогда делать сахар еще не умели, и для изготовления этих сладостей использовали инжир, финики, орехи, мед. Древние римляне и греки варили конфеты на основе ячменной патоки с добавлением меда,  маковых зёрен и орехов, посыпая готовые сладости кунжутом. Видимо, в те годы и возникло такое близкое нам название - "конфеты" (от лат. confectus — изготовленный). А в повседневный обиход это слово ввели ... аптекари - ведь патоку и мед в Европе в средние века использовали для того, чтобы забить неприятный вкус лекарств. Первыми "аптекарскими" конфетами были засахаренные фрукты.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1691640" y="980640"/>
            <a:ext cx="6984000" cy="44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 XV-XVI веке  в Европе появились так называемые бонбоньерки (от французского бонбон- конфета) - это изящные коробочки для конфет и драже. Они обозначали также сладость и маленький презент. Бонбоньерки использовались среди европейской знати и заказывались у знаменитых ювелиров. Изготавливались из меди, золота, серебра, натуральной кожи, фарфора, хрусталя, украшались кристаллами и драгоценными камнями. Именно французы были первыми, кто мог купить букет из конфет себе на праздник; и там закрепился и получил развитие обычай дарить друзьям и близким сладкие подарки. Итальянцы и немцы подхватили обычай преподносить на свадебных торжествах каждому гостю маленькую коробочку со сладким угощением.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274680"/>
            <a:ext cx="8228880" cy="48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1115640" y="1196640"/>
            <a:ext cx="7704000" cy="39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 XVII веке на свет появились настоящие конфеты - пралине, мягкие конфеты из медово-ореховой массы, они были приготовлены специально для французского посла в Германии. Неизвестный кондитер придал им привычную нам форму батончика. С тех пор это самые популярные конфеты во Франции и Германии. 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Российская традиция сладких цветочных композиция появилась только в конце XX века. Наши "конфетные цветочницы" сначала заглядывали в поисках идей на европейские и американские сайты, но постепенно стали формировать и собственные традиции и технологии. Все это привело к тому, что работы наших мастериц стали более изысканными и дорогими, они превратились из простого оформления подарка в целые дизайнерские композиции, изготовлением которых занимаются профессиональные дизайнеры и флористы.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043640" y="404640"/>
            <a:ext cx="764244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Пасхальная композиция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619640" y="1052640"/>
            <a:ext cx="7344000" cy="405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Пасха – особое празднество, которое отмечают по всему христианскому миру. Конечно, наши мысли должны устремляться в этот день к более духовному, чем мирскому, но определенные символы и традиции создают особое настроение в Пасхальную неделю, когда даже неверующие люди чувствуют особую благодать. Предметом, который создает в доме праздничную и духовную атмосферу, может стать пасхальная композиция своими руками.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Своим Воскресением Спаситель приносит нам надежду на Вечную жизнь, а жизнь у славян символизировало яйцо, выкрашенное в красный цвет. В современном мире для праздничных росписей яиц используют все цвета радуги. А раскрашенные яйца применяют в различных композициях.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835640" y="692640"/>
            <a:ext cx="685044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latin typeface="Calibri"/>
              </a:rPr>
              <a:t>Пасхальный венок</a:t>
            </a:r>
            <a:endParaRPr lang="ru-RU" sz="4400" b="0" strike="noStrike" spc="-1" dirty="0">
              <a:latin typeface="Arial"/>
            </a:endParaRPr>
          </a:p>
        </p:txBody>
      </p:sp>
      <p:pic>
        <p:nvPicPr>
          <p:cNvPr id="92" name="Объект 3"/>
          <p:cNvPicPr/>
          <p:nvPr/>
        </p:nvPicPr>
        <p:blipFill>
          <a:blip r:embed="rId2"/>
          <a:stretch/>
        </p:blipFill>
        <p:spPr>
          <a:xfrm>
            <a:off x="1472007" y="1500453"/>
            <a:ext cx="7050600" cy="474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67640" y="332640"/>
            <a:ext cx="822888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Пасхальное дерево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94" name="Объект 3"/>
          <p:cNvPicPr/>
          <p:nvPr/>
        </p:nvPicPr>
        <p:blipFill>
          <a:blip r:embed="rId2"/>
          <a:stretch/>
        </p:blipFill>
        <p:spPr>
          <a:xfrm>
            <a:off x="467640" y="3501000"/>
            <a:ext cx="5040000" cy="2958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5" name="Рисунок 4"/>
          <p:cNvPicPr/>
          <p:nvPr/>
        </p:nvPicPr>
        <p:blipFill>
          <a:blip r:embed="rId3"/>
          <a:stretch/>
        </p:blipFill>
        <p:spPr>
          <a:xfrm>
            <a:off x="2990355" y="1018457"/>
            <a:ext cx="5591160" cy="242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827640" y="980640"/>
            <a:ext cx="5112000" cy="12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Пасхальная</a:t>
            </a:r>
            <a:r>
              <a:t/>
            </a:r>
            <a:br/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 корзина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97" name="Объект 3"/>
          <p:cNvPicPr/>
          <p:nvPr/>
        </p:nvPicPr>
        <p:blipFill>
          <a:blip r:embed="rId2"/>
          <a:stretch/>
        </p:blipFill>
        <p:spPr>
          <a:xfrm>
            <a:off x="5508000" y="476640"/>
            <a:ext cx="3023640" cy="410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8" name="Рисунок 4"/>
          <p:cNvPicPr/>
          <p:nvPr/>
        </p:nvPicPr>
        <p:blipFill>
          <a:blip r:embed="rId3"/>
          <a:stretch/>
        </p:blipFill>
        <p:spPr>
          <a:xfrm>
            <a:off x="395640" y="3357000"/>
            <a:ext cx="4714200" cy="3142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213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DejaVu Sans</vt:lpstr>
      <vt:lpstr>Symbol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Работы учащихся</vt:lpstr>
      <vt:lpstr>Мастер-класс Елены Клевак </vt:lpstr>
      <vt:lpstr>Работа педагога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Пасхальный</dc:title>
  <dc:subject/>
  <dc:creator>Фокина Лидия Петровна</dc:creator>
  <cp:keywords>Шаблон презентации</cp:keywords>
  <dc:description/>
  <cp:lastModifiedBy>RePack by Diakov</cp:lastModifiedBy>
  <cp:revision>27</cp:revision>
  <dcterms:created xsi:type="dcterms:W3CDTF">2017-02-23T13:11:39Z</dcterms:created>
  <dcterms:modified xsi:type="dcterms:W3CDTF">2020-03-22T18:46:10Z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